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C7tIwv8gm7psvZEzk/QW+u2+C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487FFF-8E41-4710-BA50-916ADBB8CA6A}">
  <a:tblStyle styleId="{93487FFF-8E41-4710-BA50-916ADBB8CA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339dea07516019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339dea07516019e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61381ff5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261381ff5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4" name="Google Shape;1874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8" name="Google Shape;188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4" name="Google Shape;189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uledger2003/E-COMMERCE_WEBSIT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“E-commerce website”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1295654"/>
            <a:ext cx="4548600" cy="1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▪"/>
            </a:pPr>
            <a:r>
              <a:rPr lang="en-US" sz="12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websites enable businesses to sell products or services online. Customers browse product listings, add items to a digital shopping cart, and proceed to checkout.</a:t>
            </a:r>
            <a:endParaRPr sz="1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B Garamond"/>
              <a:buChar char="▪"/>
            </a:pPr>
            <a:r>
              <a:rPr lang="en-US" sz="12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Payment and shipping details are securely processed.</a:t>
            </a:r>
            <a:endParaRPr sz="1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B Garamond"/>
              <a:buChar char="▪"/>
            </a:pPr>
            <a:r>
              <a:rPr lang="en-US" sz="12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The website streamlines the buying process, making it convenient and accessible, and serves as a powerful tool for businesses to reach a global customer base and boost online sales.</a:t>
            </a:r>
            <a:endParaRPr sz="1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841" name="Google Shape;1841;p210"/>
          <p:cNvGraphicFramePr/>
          <p:nvPr/>
        </p:nvGraphicFramePr>
        <p:xfrm>
          <a:off x="73875" y="2796700"/>
          <a:ext cx="4498125" cy="1737505"/>
        </p:xfrm>
        <a:graphic>
          <a:graphicData uri="http://schemas.openxmlformats.org/drawingml/2006/table">
            <a:tbl>
              <a:tblPr>
                <a:noFill/>
                <a:tableStyleId>{93487FFF-8E41-4710-BA50-916ADBB8CA6A}</a:tableStyleId>
              </a:tblPr>
              <a:tblGrid>
                <a:gridCol w="14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au910020104006</a:t>
                      </a:r>
                      <a:endParaRPr dirty="0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Anu M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CC2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au910020104017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Kabilan K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CC2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au910020104022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Krishnan E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CC2</a:t>
                      </a:r>
                      <a:endParaRPr dirty="0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339dea07516019e_0"/>
          <p:cNvSpPr txBox="1"/>
          <p:nvPr/>
        </p:nvSpPr>
        <p:spPr>
          <a:xfrm>
            <a:off x="597525" y="250825"/>
            <a:ext cx="737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Metrics:</a:t>
            </a:r>
            <a:endParaRPr sz="2300" b="1">
              <a:solidFill>
                <a:schemeClr val="accent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8" name="Google Shape;1858;g2339dea07516019e_0"/>
          <p:cNvSpPr txBox="1"/>
          <p:nvPr/>
        </p:nvSpPr>
        <p:spPr>
          <a:xfrm>
            <a:off x="793475" y="826825"/>
            <a:ext cx="78963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Performance : Measure the app’s loading time , especially when fetching data from APIs.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User Experience : Gather feedback on the user interface and overall experience.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Error Handling : Evaluate how well errors are handled and if users receive meaningful error message.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Security : Ensure that sensitive information is handled securely,especially when dealing with user data or authentication.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Scalability : Test the application’s performance with the large number of users or data.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Char char="●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Accessibility : Check if the app is accessible to users with disabilities.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2139e008f02_0_0"/>
          <p:cNvSpPr txBox="1"/>
          <p:nvPr/>
        </p:nvSpPr>
        <p:spPr>
          <a:xfrm>
            <a:off x="445775" y="237125"/>
            <a:ext cx="3311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24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64" name="Google Shape;1864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g2139e008f02_0_0"/>
          <p:cNvSpPr txBox="1"/>
          <p:nvPr/>
        </p:nvSpPr>
        <p:spPr>
          <a:xfrm>
            <a:off x="521775" y="820825"/>
            <a:ext cx="83358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US" sz="1600" b="1">
                <a:latin typeface="EB Garamond"/>
                <a:ea typeface="EB Garamond"/>
                <a:cs typeface="EB Garamond"/>
                <a:sym typeface="EB Garamond"/>
              </a:rPr>
              <a:t>Project Setup:</a:t>
            </a:r>
            <a:endParaRPr sz="1600" b="1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               Use create-react-app to initialize the project.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US" sz="1600" b="1">
                <a:latin typeface="EB Garamond"/>
                <a:ea typeface="EB Garamond"/>
                <a:cs typeface="EB Garamond"/>
                <a:sym typeface="EB Garamond"/>
              </a:rPr>
              <a:t>Define Components:</a:t>
            </a:r>
            <a:endParaRPr sz="1600" b="1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              Create Components for the header, Product list , and so on components for error handling.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US" sz="1600" b="1">
                <a:latin typeface="EB Garamond"/>
                <a:ea typeface="EB Garamond"/>
                <a:cs typeface="EB Garamond"/>
                <a:sym typeface="EB Garamond"/>
              </a:rPr>
              <a:t>Integrate API functions:</a:t>
            </a:r>
            <a:endParaRPr sz="1600" b="1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               Implement functions in api.js for fetching products and placing order.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US" sz="1600" b="1">
                <a:latin typeface="EB Garamond"/>
                <a:ea typeface="EB Garamond"/>
                <a:cs typeface="EB Garamond"/>
                <a:sym typeface="EB Garamond"/>
              </a:rPr>
              <a:t>Evaluate Metrics:</a:t>
            </a:r>
            <a:endParaRPr sz="1600" b="1"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   Assess performance , user experience,error handling ,security,scalability and accessibility.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lang="en-US" sz="1600" b="1">
                <a:latin typeface="EB Garamond"/>
                <a:ea typeface="EB Garamond"/>
                <a:cs typeface="EB Garamond"/>
                <a:sym typeface="EB Garamond"/>
              </a:rPr>
              <a:t>Run the Application:</a:t>
            </a:r>
            <a:endParaRPr sz="1600" b="1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EB Garamond"/>
                <a:ea typeface="EB Garamond"/>
                <a:cs typeface="EB Garamond"/>
                <a:sym typeface="EB Garamond"/>
              </a:rPr>
              <a:t>              Launch the app with npm start. 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61381ff5f2_0_0"/>
          <p:cNvSpPr txBox="1"/>
          <p:nvPr/>
        </p:nvSpPr>
        <p:spPr>
          <a:xfrm>
            <a:off x="494175" y="162150"/>
            <a:ext cx="638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2500"/>
          </a:p>
        </p:txBody>
      </p:sp>
      <p:sp>
        <p:nvSpPr>
          <p:cNvPr id="1871" name="Google Shape;1871;g261381ff5f2_0_0"/>
          <p:cNvSpPr txBox="1"/>
          <p:nvPr/>
        </p:nvSpPr>
        <p:spPr>
          <a:xfrm>
            <a:off x="567700" y="731550"/>
            <a:ext cx="8131500" cy="41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EB Garamond"/>
                <a:ea typeface="EB Garamond"/>
                <a:cs typeface="EB Garamond"/>
                <a:sym typeface="EB Garamond"/>
              </a:rPr>
              <a:t>Create a E-Commerce Website React using “create-react-app”. Develop components for the header , product list , items, cart items, Product categories , Order Summary and Error Handling , Integrating API’s in ‘api.js’ for products and order placement. The main Container,‘App.js’ combines these components for a seamless user interface.</a:t>
            </a:r>
            <a:endParaRPr sz="23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EB Garamond"/>
                <a:ea typeface="EB Garamond"/>
                <a:cs typeface="EB Garamond"/>
                <a:sym typeface="EB Garamond"/>
              </a:rPr>
              <a:t>Evaluate key metrics including Performance ,User Experience , Error Handling, Security, Scalability and Accessibility. Launch the application with ‘</a:t>
            </a:r>
            <a:r>
              <a:rPr lang="en-US" sz="2300" dirty="0" err="1">
                <a:latin typeface="EB Garamond"/>
                <a:ea typeface="EB Garamond"/>
                <a:cs typeface="EB Garamond"/>
                <a:sym typeface="EB Garamond"/>
              </a:rPr>
              <a:t>npm</a:t>
            </a:r>
            <a:r>
              <a:rPr lang="en-US" sz="2300" dirty="0">
                <a:latin typeface="EB Garamond"/>
                <a:ea typeface="EB Garamond"/>
                <a:cs typeface="EB Garamond"/>
                <a:sym typeface="EB Garamond"/>
              </a:rPr>
              <a:t> start’ and customize components to meet specific project requirements . This succinct approach outlines the core steps for establishing a functional and customizable E-Commerce Website  in React.</a:t>
            </a:r>
            <a:endParaRPr sz="23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8" name="Google Shape;1878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9" name="Google Shape;1879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0" name="Google Shape;1880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1" name="Google Shape;1881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2" name="Google Shape;1882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3" name="Google Shape;1883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4" name="Google Shape;1884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5" name="Google Shape;1885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91" name="Google Shape;1891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https://github.com/Anuledger2003/E-COMMERCE_WEBSITE</a:t>
            </a:r>
            <a:endParaRPr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Office PowerPoint</Application>
  <PresentationFormat>On-screen Show (16:9)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EB Garamond</vt:lpstr>
      <vt:lpstr>EB Garamond SemiBold</vt:lpstr>
      <vt:lpstr>Public Sans</vt:lpstr>
      <vt:lpstr>Arial</vt:lpstr>
      <vt:lpstr>Arial</vt:lpstr>
      <vt:lpstr>Calibri</vt:lpstr>
      <vt:lpstr>EB Garamond Medium</vt:lpstr>
      <vt:lpstr>Noto Sans Symbols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SUBHA SRI</cp:lastModifiedBy>
  <cp:revision>1</cp:revision>
  <dcterms:created xsi:type="dcterms:W3CDTF">2020-08-13T11:21:46Z</dcterms:created>
  <dcterms:modified xsi:type="dcterms:W3CDTF">2023-11-19T12:56:14Z</dcterms:modified>
</cp:coreProperties>
</file>